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3" r:id="rId1"/>
  </p:sldMasterIdLst>
  <p:notesMasterIdLst>
    <p:notesMasterId r:id="rId10"/>
  </p:notesMasterIdLst>
  <p:sldIdLst>
    <p:sldId id="256" r:id="rId2"/>
    <p:sldId id="257" r:id="rId3"/>
    <p:sldId id="258" r:id="rId4"/>
    <p:sldId id="264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3" d="100"/>
          <a:sy n="63" d="100"/>
        </p:scale>
        <p:origin x="-63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4" Type="http://schemas.openxmlformats.org/officeDocument/2006/relationships/theme" Target="theme/theme1.xml"/><Relationship Id="rId4" Type="http://schemas.openxmlformats.org/officeDocument/2006/relationships/slide" Target="slides/slide3.xml"/><Relationship Id="rId7" Type="http://schemas.openxmlformats.org/officeDocument/2006/relationships/slide" Target="slides/slide6.xml"/><Relationship Id="rId11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1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9" Type="http://schemas.openxmlformats.org/officeDocument/2006/relationships/slide" Target="slides/slide8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A7B592-2643-044B-9133-57522F107E27}" type="datetimeFigureOut">
              <a:rPr lang="en-US" smtClean="0"/>
              <a:t>1/27/14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69B1DD-5197-CB46-911C-81F59C98F1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0831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69B1DD-5197-CB46-911C-81F59C98F1D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9174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F7669-E12D-9B49-9FAC-364681D87900}" type="datetimeFigureOut">
              <a:rPr lang="en-US" smtClean="0"/>
              <a:t>1/27/14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0199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F7669-E12D-9B49-9FAC-364681D87900}" type="datetimeFigureOut">
              <a:rPr lang="en-US" smtClean="0"/>
              <a:t>1/27/14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88AF-9F55-FD41-A6F9-D07846FA2C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4982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F7669-E12D-9B49-9FAC-364681D87900}" type="datetimeFigureOut">
              <a:rPr lang="en-US" smtClean="0"/>
              <a:t>1/27/14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88AF-9F55-FD41-A6F9-D07846FA2C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9412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F7669-E12D-9B49-9FAC-364681D87900}" type="datetimeFigureOut">
              <a:rPr lang="en-US" smtClean="0"/>
              <a:t>1/27/14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88AF-9F55-FD41-A6F9-D07846FA2C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9333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F7669-E12D-9B49-9FAC-364681D87900}" type="datetimeFigureOut">
              <a:rPr lang="en-US" smtClean="0"/>
              <a:t>1/27/14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88AF-9F55-FD41-A6F9-D07846FA2C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952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F7669-E12D-9B49-9FAC-364681D87900}" type="datetimeFigureOut">
              <a:rPr lang="en-US" smtClean="0"/>
              <a:t>1/27/14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88AF-9F55-FD41-A6F9-D07846FA2C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301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F7669-E12D-9B49-9FAC-364681D87900}" type="datetimeFigureOut">
              <a:rPr lang="en-US" smtClean="0"/>
              <a:t>1/27/14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88AF-9F55-FD41-A6F9-D07846FA2C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9409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F7669-E12D-9B49-9FAC-364681D87900}" type="datetimeFigureOut">
              <a:rPr lang="en-US" smtClean="0"/>
              <a:t>1/27/14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88AF-9F55-FD41-A6F9-D07846FA2C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067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F7669-E12D-9B49-9FAC-364681D87900}" type="datetimeFigureOut">
              <a:rPr lang="en-US" smtClean="0"/>
              <a:t>1/27/14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88AF-9F55-FD41-A6F9-D07846FA2C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1287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F7669-E12D-9B49-9FAC-364681D87900}" type="datetimeFigureOut">
              <a:rPr lang="en-US" smtClean="0"/>
              <a:t>1/27/14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1161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F7669-E12D-9B49-9FAC-364681D87900}" type="datetimeFigureOut">
              <a:rPr lang="en-US" smtClean="0"/>
              <a:t>1/27/14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88AF-9F55-FD41-A6F9-D07846FA2C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5745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EF7669-E12D-9B49-9FAC-364681D87900}" type="datetimeFigureOut">
              <a:rPr lang="en-US" smtClean="0"/>
              <a:t>1/27/14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88AF-9F55-FD41-A6F9-D07846FA2C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771123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3" Type="http://schemas.openxmlformats.org/officeDocument/2006/relationships/hyperlink" Target="http://www.ginacarson.com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hyperlink" Target="http://www.egotripland.com/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hyperlink" Target="http://webaim.org/techniques/captions/" TargetMode="External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nichcy.org/laws/ata" TargetMode="External"/><Relationship Id="rId3" Type="http://schemas.openxmlformats.org/officeDocument/2006/relationships/hyperlink" Target="http://adaptivetech.tcnj.edu/resheet/blind.htm" TargetMode="External"/><Relationship Id="rId5" Type="http://schemas.openxmlformats.org/officeDocument/2006/relationships/hyperlink" Target="http://webaim.org/articles/motor/assistive%23a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Assistive Technology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Lesley Cornett</a:t>
            </a:r>
          </a:p>
          <a:p>
            <a:r>
              <a:rPr lang="en-US" dirty="0" smtClean="0"/>
              <a:t>Technology and Education</a:t>
            </a:r>
          </a:p>
          <a:p>
            <a:r>
              <a:rPr lang="en-US" dirty="0" smtClean="0"/>
              <a:t>January 25, 2014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63355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Explanation of Assistive Technology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The National Center for Learning Disabilities defines assistive technology as “any piece of equipment or any system that helps an individual bypass, work around or compensate for a specific learning problem.”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56543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Law in Regard to Assistive Technology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                 Assistive Technology Act 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“</a:t>
            </a:r>
            <a:r>
              <a:rPr lang="en-US" dirty="0"/>
              <a:t>The </a:t>
            </a:r>
            <a:r>
              <a:rPr lang="en-US" dirty="0" smtClean="0"/>
              <a:t>[Assistive Technology] Act seeks to provide assistive technology […] to persons with disabilities, so they can more fully participate in education, employment, and daily activities on a playing field with other members of their communities.”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52570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Assistive Technologies for Students with Hearing Impairments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For students with hearing impairments, teachers can provide captions, transcripts and audio transcriptions.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7783" y="3347117"/>
            <a:ext cx="5390063" cy="3031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3749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Assistive Technologies for Students with Visual Impairments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1" y="1600200"/>
            <a:ext cx="4078264" cy="4486841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dirty="0" smtClean="0"/>
              <a:t>Visually impaired students may benefit from screen magnification software. New Jersey Colleges implements such software  which “[has] </a:t>
            </a:r>
            <a:r>
              <a:rPr lang="en-US" dirty="0"/>
              <a:t>the flexibility to magnify the full screen, parts of the screen, or a magnifying glass view of the area around the cursor or </a:t>
            </a:r>
            <a:r>
              <a:rPr lang="en-US" dirty="0" smtClean="0"/>
              <a:t>pointer</a:t>
            </a:r>
            <a:r>
              <a:rPr lang="en-US" dirty="0"/>
              <a:t> </a:t>
            </a:r>
            <a:r>
              <a:rPr lang="en-US" dirty="0" smtClean="0"/>
              <a:t>[and] allow </a:t>
            </a:r>
            <a:r>
              <a:rPr lang="en-US" dirty="0"/>
              <a:t>for inverted colors, enhanced pointer viewing, and tracking </a:t>
            </a:r>
            <a:r>
              <a:rPr lang="en-US" dirty="0" smtClean="0"/>
              <a:t>options.” 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5381" y="2014056"/>
            <a:ext cx="3810000" cy="28575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019247" y="4871556"/>
            <a:ext cx="24524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      Screen Magnifier</a:t>
            </a:r>
          </a:p>
          <a:p>
            <a:r>
              <a:rPr lang="en-US" sz="1200" dirty="0" smtClean="0">
                <a:hlinkClick r:id="rId3"/>
              </a:rPr>
              <a:t>http://www.ginacarson.com</a:t>
            </a:r>
          </a:p>
          <a:p>
            <a:r>
              <a:rPr lang="en-US" sz="1200" dirty="0" smtClean="0">
                <a:hlinkClick r:id="rId3"/>
              </a:rPr>
              <a:t>/</a:t>
            </a:r>
            <a:r>
              <a:rPr lang="en-US" sz="1200" dirty="0" err="1" smtClean="0">
                <a:hlinkClick r:id="rId3"/>
              </a:rPr>
              <a:t>gc</a:t>
            </a:r>
            <a:r>
              <a:rPr lang="en-US" sz="1200" dirty="0" smtClean="0">
                <a:hlinkClick r:id="rId3"/>
              </a:rPr>
              <a:t>/</a:t>
            </a:r>
            <a:r>
              <a:rPr lang="en-US" sz="1200" dirty="0" err="1" smtClean="0">
                <a:hlinkClick r:id="rId3"/>
              </a:rPr>
              <a:t>wp</a:t>
            </a:r>
            <a:r>
              <a:rPr lang="en-US" sz="1200" dirty="0" smtClean="0">
                <a:hlinkClick r:id="rId3"/>
              </a:rPr>
              <a:t>-content/uploads/2010/04/</a:t>
            </a:r>
          </a:p>
          <a:p>
            <a:r>
              <a:rPr lang="en-US" sz="1200" dirty="0" err="1" smtClean="0">
                <a:hlinkClick r:id="rId3"/>
              </a:rPr>
              <a:t>screen_magnifier.jpg</a:t>
            </a:r>
            <a:r>
              <a:rPr lang="en-US" sz="1200" dirty="0" smtClean="0">
                <a:hlinkClick r:id="rId3"/>
              </a:rPr>
              <a:t> 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45895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Assistive Technologies for Students with Learning Disabilities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602362" cy="4525963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According to the National Center for Learning Disabilities, assistive technologies for students with learning disabilities may differ on a need to need basis. One specific assistive technology that may help a student with a learning disability may “provide a book on audiotape […] so the child could hear the text spoken aloud.”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9057" y="1839984"/>
            <a:ext cx="2573314" cy="195795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237011" y="4037008"/>
            <a:ext cx="33751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200" dirty="0" smtClean="0">
              <a:solidFill>
                <a:srgbClr val="000000"/>
              </a:solidFill>
              <a:hlinkClick r:id="rId4"/>
            </a:endParaRPr>
          </a:p>
          <a:p>
            <a:r>
              <a:rPr lang="en-US" sz="1200" dirty="0" smtClean="0">
                <a:solidFill>
                  <a:srgbClr val="000000"/>
                </a:solidFill>
                <a:hlinkClick r:id="rId4"/>
              </a:rPr>
              <a:t>http://www.egotripland.com/wp-content/uploads/2012/09/cassette_to_ipod_1.jpg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765079" y="3852342"/>
            <a:ext cx="11595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Audiotape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78516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Assistive Technologies for Students with Physical Disabilities 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An adaptive keyboard may be beneficial for a person with a physical disability that is incapable of using their hands precisely. 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7947" y="3798756"/>
            <a:ext cx="3187700" cy="139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59895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 Page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1600" dirty="0"/>
              <a:t>Assistive Technology Act. (n.d.). </a:t>
            </a:r>
            <a:r>
              <a:rPr lang="en-US" sz="1600" i="1" dirty="0"/>
              <a:t>National Dissemination Center for Children with Disabilities</a:t>
            </a:r>
            <a:r>
              <a:rPr lang="en-US" sz="1600" dirty="0"/>
              <a:t>. </a:t>
            </a:r>
            <a:r>
              <a:rPr lang="en-US" sz="1600" dirty="0" smtClean="0"/>
              <a:t>	Retrieved </a:t>
            </a:r>
            <a:r>
              <a:rPr lang="en-US" sz="1600" dirty="0"/>
              <a:t>January 24, 2014, from </a:t>
            </a:r>
            <a:r>
              <a:rPr lang="en-US" sz="1600" dirty="0">
                <a:hlinkClick r:id="rId2"/>
              </a:rPr>
              <a:t>http://nichcy.org/laws/</a:t>
            </a:r>
            <a:r>
              <a:rPr lang="en-US" sz="1600" dirty="0" smtClean="0">
                <a:hlinkClick r:id="rId2"/>
              </a:rPr>
              <a:t>ata</a:t>
            </a:r>
            <a:endParaRPr lang="en-US" sz="1600" dirty="0" smtClean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 smtClean="0"/>
          </a:p>
          <a:p>
            <a:pPr marL="0" indent="0">
              <a:buNone/>
            </a:pPr>
            <a:r>
              <a:rPr lang="en-US" sz="1600" dirty="0" smtClean="0"/>
              <a:t>Assistive Technology for College Students. (</a:t>
            </a:r>
            <a:r>
              <a:rPr lang="en-US" sz="1600" dirty="0" err="1" smtClean="0"/>
              <a:t>n.d.</a:t>
            </a:r>
            <a:r>
              <a:rPr lang="en-US" sz="1600" dirty="0" smtClean="0"/>
              <a:t>). Technology Tools for Students Who are Blind or 	Visually Impaired. Retrieved January 25, 2014, from </a:t>
            </a:r>
            <a:r>
              <a:rPr lang="en-US" sz="1600" dirty="0" smtClean="0">
                <a:hlinkClick r:id="rId3"/>
              </a:rPr>
              <a:t>http://adaptivetech.tcnj.edu </a:t>
            </a:r>
            <a:r>
              <a:rPr lang="en-US" sz="1600" dirty="0"/>
              <a:t> </a:t>
            </a:r>
            <a:r>
              <a:rPr lang="en-US" sz="1600" dirty="0" smtClean="0"/>
              <a:t>     	</a:t>
            </a:r>
            <a:r>
              <a:rPr lang="en-US" sz="1600" dirty="0" smtClean="0">
                <a:hlinkClick r:id="rId3"/>
              </a:rPr>
              <a:t>/resheet/blind.htm</a:t>
            </a:r>
            <a:endParaRPr lang="en-US" sz="1600" dirty="0" smtClean="0"/>
          </a:p>
          <a:p>
            <a:pPr marL="0" indent="0">
              <a:buNone/>
            </a:pPr>
            <a:endParaRPr lang="en-US" sz="1600" dirty="0" smtClean="0"/>
          </a:p>
          <a:p>
            <a:pPr marL="0" indent="0">
              <a:buNone/>
            </a:pPr>
            <a:r>
              <a:rPr lang="en-US" sz="1600" dirty="0" smtClean="0"/>
              <a:t>Captions, Transcripts, and Audio Descriptions. (</a:t>
            </a:r>
            <a:r>
              <a:rPr lang="en-US" sz="1600" dirty="0" err="1" smtClean="0"/>
              <a:t>n.d.</a:t>
            </a:r>
            <a:r>
              <a:rPr lang="en-US" sz="1600" dirty="0" smtClean="0"/>
              <a:t>). </a:t>
            </a:r>
            <a:r>
              <a:rPr lang="en-US" sz="1600" dirty="0" err="1" smtClean="0"/>
              <a:t>WebAIM</a:t>
            </a:r>
            <a:r>
              <a:rPr lang="en-US" sz="1600" dirty="0" smtClean="0"/>
              <a:t>:. Retrieved January 26, 2014, from 	</a:t>
            </a:r>
            <a:r>
              <a:rPr lang="en-US" sz="1600" dirty="0" smtClean="0">
                <a:hlinkClick r:id="rId4"/>
              </a:rPr>
              <a:t>http://webaim.org/techniques/captions/</a:t>
            </a:r>
            <a:endParaRPr lang="en-US" sz="1600" dirty="0" smtClean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r>
              <a:rPr lang="en-US" sz="1600" dirty="0" smtClean="0"/>
              <a:t>Motor </a:t>
            </a:r>
            <a:r>
              <a:rPr lang="en-US" sz="1600" dirty="0" err="1" smtClean="0"/>
              <a:t>DisabilitiesAssistive</a:t>
            </a:r>
            <a:r>
              <a:rPr lang="en-US" sz="1600" dirty="0" smtClean="0"/>
              <a:t> Technologies. (</a:t>
            </a:r>
            <a:r>
              <a:rPr lang="en-US" sz="1600" dirty="0" err="1" smtClean="0"/>
              <a:t>n.d.</a:t>
            </a:r>
            <a:r>
              <a:rPr lang="en-US" sz="1600" dirty="0" smtClean="0"/>
              <a:t>). </a:t>
            </a:r>
            <a:r>
              <a:rPr lang="en-US" sz="1600" dirty="0" err="1" smtClean="0"/>
              <a:t>WebAIM</a:t>
            </a:r>
            <a:r>
              <a:rPr lang="en-US" sz="1600" dirty="0" smtClean="0"/>
              <a:t>: Motor Disabilities. Retrieved January 	26, 2014, from </a:t>
            </a:r>
            <a:r>
              <a:rPr lang="en-US" sz="1600" dirty="0" smtClean="0">
                <a:hlinkClick r:id="rId5"/>
              </a:rPr>
              <a:t>http://webaim.org/articles/motor/assistive#a</a:t>
            </a:r>
            <a:endParaRPr lang="en-US" sz="1600" dirty="0" smtClean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58794644"/>
      </p:ext>
    </p:extLst>
  </p:cSld>
  <p:clrMapOvr>
    <a:masterClrMapping/>
  </p:clrMapOvr>
</p:sld>
</file>

<file path=ppt/theme/theme1.xml><?xml version="1.0" encoding="utf-8"?>
<a:theme xmlns:a="http://schemas.openxmlformats.org/drawingml/2006/main" name="Black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 Black .thmx</Template>
  <TotalTime>109</TotalTime>
  <Words>369</Words>
  <Application>Microsoft Macintosh PowerPoint</Application>
  <PresentationFormat>On-screen Show (4:3)</PresentationFormat>
  <Paragraphs>35</Paragraphs>
  <Slides>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Black</vt:lpstr>
      <vt:lpstr>Assistive Technology </vt:lpstr>
      <vt:lpstr>Explanation of Assistive Technology</vt:lpstr>
      <vt:lpstr>Law in Regard to Assistive Technology</vt:lpstr>
      <vt:lpstr>Assistive Technologies for Students with Hearing Impairments</vt:lpstr>
      <vt:lpstr>Assistive Technologies for Students with Visual Impairments </vt:lpstr>
      <vt:lpstr>Assistive Technologies for Students with Learning Disabilities </vt:lpstr>
      <vt:lpstr>Assistive Technologies for Students with Physical Disabilities </vt:lpstr>
      <vt:lpstr>Reference Page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Assistive Technology </dc:title>
  <dc:creator>Lesley Cornett</dc:creator>
  <cp:lastModifiedBy>Lesley Cornett</cp:lastModifiedBy>
  <cp:revision>13</cp:revision>
  <dcterms:created xsi:type="dcterms:W3CDTF">2014-01-27T23:54:55Z</dcterms:created>
  <dcterms:modified xsi:type="dcterms:W3CDTF">2014-01-28T01:44:22Z</dcterms:modified>
</cp:coreProperties>
</file>